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6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smtClean="0"/>
              <a:t>8. </a:t>
            </a:r>
            <a:r>
              <a:rPr lang="el-GR" sz="6000" dirty="0" smtClean="0"/>
              <a:t>ΤΟΥΡΙΣΜΟΣ ΑΤΟΜΩΝ ΜΕ ΕΙΔΙΚΕΣ ΑΝΑΓΚΕΣ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8</a:t>
            </a:r>
            <a:r>
              <a:rPr lang="el-GR" baseline="30000" dirty="0" smtClean="0"/>
              <a:t>η</a:t>
            </a:r>
            <a:r>
              <a:rPr lang="el-GR" dirty="0" smtClean="0"/>
              <a:t> : ΕΙΔΙΚΕΣ ΑΝΑΓΚΕΣ.</a:t>
            </a:r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07504" y="115888"/>
            <a:ext cx="9036496" cy="936625"/>
          </a:xfrm>
        </p:spPr>
        <p:txBody>
          <a:bodyPr/>
          <a:lstStyle/>
          <a:p>
            <a:pPr eaLnBrk="1" hangingPunct="1"/>
            <a:r>
              <a:rPr lang="el-GR" dirty="0" smtClean="0"/>
              <a:t>Τουρισμός ατόμων με ειδικές ανάγκες- ανάλυση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0" y="1268759"/>
            <a:ext cx="9144000" cy="5328593"/>
          </a:xfrm>
        </p:spPr>
        <p:txBody>
          <a:bodyPr/>
          <a:lstStyle/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Σκοποί/στόχοι: </a:t>
            </a:r>
            <a:r>
              <a:rPr lang="el-GR" sz="2400" dirty="0" smtClean="0"/>
              <a:t>Να παρέχεται σε άτομα που παρουσιάζουν κινητικά ή ψυχολογικά προβλήματα ή γενικά προβλήματα υγείας η δυνατότητα να ταξιδέψουν χωρίς να επιδιώκεται η θεραπεία ή βελτίωση της υγείας τους..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Οργάνωση/ διαχείρηση: </a:t>
            </a:r>
            <a:r>
              <a:rPr lang="el-GR" sz="2400" dirty="0" smtClean="0"/>
              <a:t>Κρατικοί και ιδιωτικοί τουριστικοί φορείς σχεδιάζουν προγράμματα που διευκολύνουν την πραγματοποίηση ταξιδιών για αυτά τα άτομα (υποδομές και ανωδομές)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Τρόποι οργάνωσης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dirty="0" smtClean="0"/>
              <a:t>Περιορισμένες τουρ. </a:t>
            </a:r>
            <a:r>
              <a:rPr lang="el-GR" sz="2400" dirty="0"/>
              <a:t>ε</a:t>
            </a:r>
            <a:r>
              <a:rPr lang="el-GR" sz="2400" dirty="0" smtClean="0"/>
              <a:t>γκαταστάσεις με ειδικές υποδομές και διευκολύνσεις που είναι:</a:t>
            </a:r>
          </a:p>
          <a:p>
            <a:pPr marL="377825" indent="-342900" eaLnBrk="1" hangingPunct="1"/>
            <a:r>
              <a:rPr lang="el-GR" sz="2400" dirty="0" smtClean="0"/>
              <a:t>Ειδικά δωμάτια και τουαλέτες σε ξενοδοχεία</a:t>
            </a:r>
          </a:p>
          <a:p>
            <a:pPr marL="377825" indent="-342900" eaLnBrk="1" hangingPunct="1"/>
            <a:r>
              <a:rPr lang="el-GR" sz="2400" dirty="0" smtClean="0"/>
              <a:t>Ειδικά καθίσματα σε συνεδριακά και εκθεσιακά κέντρα</a:t>
            </a:r>
          </a:p>
          <a:p>
            <a:pPr marL="377825" indent="-342900" eaLnBrk="1" hangingPunct="1"/>
            <a:r>
              <a:rPr lang="el-GR" sz="2400" dirty="0" smtClean="0"/>
              <a:t>Ειδικοί χώροι σε αεροπορικές και ακτοπλοικές εταιρίες</a:t>
            </a:r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b="1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210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5575" y="312738"/>
            <a:ext cx="8737600" cy="307975"/>
          </a:xfrm>
        </p:spPr>
        <p:txBody>
          <a:bodyPr/>
          <a:lstStyle/>
          <a:p>
            <a:pPr eaLnBrk="1" hangingPunct="1"/>
            <a:r>
              <a:rPr lang="el-GR" dirty="0"/>
              <a:t>Τουρισμός ατόμων με ειδικές ανάγκες- </a:t>
            </a:r>
            <a:r>
              <a:rPr lang="el-GR" dirty="0" smtClean="0"/>
              <a:t>- 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3672408"/>
          </a:xfrm>
        </p:spPr>
        <p:txBody>
          <a:bodyPr/>
          <a:lstStyle/>
          <a:p>
            <a:pPr marL="34925" indent="0" eaLnBrk="1" hangingPunct="1">
              <a:buNone/>
            </a:pPr>
            <a:r>
              <a:rPr lang="el-GR" sz="2200" b="1" dirty="0" smtClean="0"/>
              <a:t>Υπηρεσίες. Υποδομή, πρόσβαση: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Εγκαταστάσεις – Θέσπιση προδιαγραφών και διευκολύνσεων για άνετη και ασφαλή μετακίνηση οπως: ράμπες, ανελκυστήρες, οθονοτηλέφωνα, χειρολαβές, ηχοσήμανση κλπ.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Προσβασιμότητα – Λήψη μέτρων για μεταφορικά μέσα, καταλύματα, πληροφορίες και συμπεριφορά προσωπικού.</a:t>
            </a:r>
          </a:p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200" b="1" dirty="0" smtClean="0"/>
              <a:t>Θέλγητρα , πόροι , ενδιαφέροντα: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Άνετο και ευχάριστο περιβάλλον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Διαφορετικότητα και ποικιλία ψυχαγωγικών και πολιτιστικών πόρων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Κατάλληλο εξοπλισμό και ιδιαίτερη μεταχείρηση/αντιμετώπιση.</a:t>
            </a:r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6629" name="AutoShape 2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0" name="AutoShape 4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1" name="AutoShape 6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6386" name="Picture 2" descr="Αποτέλεσμα εικόνας για τουρισμός ατόμων με ειδικές ανάγκε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36692"/>
            <a:ext cx="4024164" cy="17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66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pPr eaLnBrk="1" hangingPunct="1"/>
            <a:r>
              <a:rPr lang="el-GR" sz="3200" dirty="0"/>
              <a:t>Τουρισμός ατόμων με ειδικές ανάγκες-</a:t>
            </a:r>
            <a:r>
              <a:rPr lang="el-GR" sz="3200" b="1" dirty="0" smtClean="0"/>
              <a:t>–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15905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Χωρική διάσταση: </a:t>
            </a:r>
            <a:endParaRPr lang="el-GR" sz="2000" dirty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Ανεπτυγμένοι τουριστικοί προορισμοί με ειδικές εξυπηρετήσεις. Αυήνα Θεσαλλονίκη, Ρόδο και Κρήτη ση Ελλάδα. Η Ισπανία, η Γαλλία και Η Ιταλία έχουν συνεισφέρει στο εξωτερικό.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000" b="1" dirty="0" smtClean="0"/>
              <a:t>Χρονική διάσταση: </a:t>
            </a:r>
            <a:r>
              <a:rPr lang="el-GR" sz="2000" dirty="0" smtClean="0"/>
              <a:t>Εκτός αιχμής για να αποφεύγεται ο συνωστισμός, οι καθυστερήσεις και οι εντάσεις.</a:t>
            </a:r>
            <a:endParaRPr lang="en-US" sz="20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Φυσική,σωματική ή ψυχική αναπηρία,ανικανότητα μάθησης και σε αισθητήρια όργανα, και λοιπές αναπηρίες.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Συνοδοί όπως συγγενείς ή παραιατρικό προσωπικό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Καταλαμβάνουν υψηλό αντίτιμο και δεν είναι ανεπτυγμένη τόσο η κοινωνική μέριμνα.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Τουριστικό πακέτο: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000" dirty="0" smtClean="0"/>
              <a:t>Διαμονή (ξενοδοχεία ειδικών εγκαταστάσεων) Διατροφή (μόνο όταν ζητάται ειδικό </a:t>
            </a:r>
            <a:r>
              <a:rPr lang="en-US" sz="2000" dirty="0" smtClean="0"/>
              <a:t>menu</a:t>
            </a:r>
            <a:r>
              <a:rPr lang="el-GR" sz="2000" dirty="0" smtClean="0"/>
              <a:t>) Μεταφορά/</a:t>
            </a:r>
            <a:r>
              <a:rPr lang="en-US" sz="2000" dirty="0" smtClean="0"/>
              <a:t>transfer (</a:t>
            </a:r>
            <a:r>
              <a:rPr lang="el-GR" sz="2000" dirty="0" smtClean="0"/>
              <a:t>κατόπιν αιτήματος του πελάτη), Δραστηριότητες (Ποικίλες ανάλογα με τη φυσική και ψυχική κατάσταση του πελάτη)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87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324</Words>
  <Application>Microsoft Office PowerPoint</Application>
  <PresentationFormat>Προβολή στην οθόνη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Τεχνικό</vt:lpstr>
      <vt:lpstr>8. ΤΟΥΡΙΣΜΟΣ ΑΤΟΜΩΝ ΜΕ ΕΙΔΙΚΕΣ ΑΝΑΓΚΕΣ</vt:lpstr>
      <vt:lpstr>Τουρισμός ατόμων με ειδικές ανάγκες- ανάλυση</vt:lpstr>
      <vt:lpstr>Τουρισμός ατόμων με ειδικές ανάγκες- - ανάλυση</vt:lpstr>
      <vt:lpstr>Τουρισμός ατόμων με ειδικές ανάγκες-– τουριστική ζήτηση 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229</cp:revision>
  <dcterms:created xsi:type="dcterms:W3CDTF">2016-10-09T07:13:51Z</dcterms:created>
  <dcterms:modified xsi:type="dcterms:W3CDTF">2026-02-10T13:13:56Z</dcterms:modified>
</cp:coreProperties>
</file>